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260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E9"/>
    <a:srgbClr val="1795AD"/>
    <a:srgbClr val="FA8230"/>
    <a:srgbClr val="E69F00"/>
    <a:srgbClr val="A3A599"/>
    <a:srgbClr val="FBAF07"/>
    <a:srgbClr val="326C87"/>
    <a:srgbClr val="65A5AE"/>
    <a:srgbClr val="08575B"/>
    <a:srgbClr val="D8B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2"/>
    <p:restoredTop sz="95703"/>
  </p:normalViewPr>
  <p:slideViewPr>
    <p:cSldViewPr snapToGrid="0">
      <p:cViewPr>
        <p:scale>
          <a:sx n="82" d="100"/>
          <a:sy n="82" d="100"/>
        </p:scale>
        <p:origin x="3544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76733-E312-0475-9647-0E755DB4F1BA}"/>
              </a:ext>
            </a:extLst>
          </p:cNvPr>
          <p:cNvSpPr txBox="1"/>
          <p:nvPr/>
        </p:nvSpPr>
        <p:spPr>
          <a:xfrm>
            <a:off x="4279092" y="1080171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553B1E-3CA8-F1B8-E8F4-C55ABFF9708B}"/>
              </a:ext>
            </a:extLst>
          </p:cNvPr>
          <p:cNvSpPr txBox="1"/>
          <p:nvPr/>
        </p:nvSpPr>
        <p:spPr>
          <a:xfrm>
            <a:off x="4279092" y="2779269"/>
            <a:ext cx="24718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8C97AB-C01E-198D-BBB2-F08CB869E67D}"/>
              </a:ext>
            </a:extLst>
          </p:cNvPr>
          <p:cNvSpPr txBox="1"/>
          <p:nvPr/>
        </p:nvSpPr>
        <p:spPr>
          <a:xfrm>
            <a:off x="4279092" y="4478367"/>
            <a:ext cx="2439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B4857E-1D19-7BE9-2BA7-0F00D87F44D1}"/>
              </a:ext>
            </a:extLst>
          </p:cNvPr>
          <p:cNvSpPr txBox="1"/>
          <p:nvPr/>
        </p:nvSpPr>
        <p:spPr>
          <a:xfrm>
            <a:off x="4275131" y="6243983"/>
            <a:ext cx="26481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5981</TotalTime>
  <Words>146</Words>
  <Application>Microsoft Macintosh PowerPoint</Application>
  <PresentationFormat>A4 Paper (210x297 mm)</PresentationFormat>
  <Paragraphs>92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24</cp:revision>
  <dcterms:created xsi:type="dcterms:W3CDTF">2022-12-20T13:39:35Z</dcterms:created>
  <dcterms:modified xsi:type="dcterms:W3CDTF">2023-03-03T19:18:26Z</dcterms:modified>
</cp:coreProperties>
</file>